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0"/>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134805631" r:id="rId13"/>
    <p:sldId id="2134805632" r:id="rId14"/>
    <p:sldId id="2134805633" r:id="rId15"/>
    <p:sldId id="2134805638" r:id="rId16"/>
    <p:sldId id="2076137126" r:id="rId17"/>
    <p:sldId id="2076137127" r:id="rId18"/>
    <p:sldId id="263" r:id="rId19"/>
    <p:sldId id="2134805556" r:id="rId20"/>
    <p:sldId id="2134805557" r:id="rId21"/>
    <p:sldId id="2076137131" r:id="rId22"/>
    <p:sldId id="2134805558" r:id="rId23"/>
    <p:sldId id="2076137132" r:id="rId24"/>
    <p:sldId id="2134805580" r:id="rId25"/>
    <p:sldId id="2076137141" r:id="rId26"/>
    <p:sldId id="2134805567" r:id="rId27"/>
    <p:sldId id="2134805568" r:id="rId28"/>
    <p:sldId id="2134805582" r:id="rId29"/>
    <p:sldId id="2134805577" r:id="rId30"/>
    <p:sldId id="2134805572" r:id="rId31"/>
    <p:sldId id="2134805575" r:id="rId32"/>
    <p:sldId id="2134805576" r:id="rId33"/>
    <p:sldId id="2134805574" r:id="rId34"/>
    <p:sldId id="2134805599" r:id="rId35"/>
    <p:sldId id="2134805597" r:id="rId36"/>
    <p:sldId id="2134805598" r:id="rId37"/>
    <p:sldId id="2134805600" r:id="rId38"/>
    <p:sldId id="2134805601" r:id="rId39"/>
    <p:sldId id="2134805602" r:id="rId40"/>
    <p:sldId id="2134805603" r:id="rId41"/>
    <p:sldId id="2134805606" r:id="rId42"/>
    <p:sldId id="2134805634" r:id="rId43"/>
    <p:sldId id="2134805605" r:id="rId44"/>
    <p:sldId id="2134805636" r:id="rId45"/>
    <p:sldId id="2076137128" r:id="rId46"/>
    <p:sldId id="2134805559" r:id="rId47"/>
    <p:sldId id="2134805581" r:id="rId48"/>
    <p:sldId id="2134805560" r:id="rId49"/>
    <p:sldId id="2134805562" r:id="rId50"/>
    <p:sldId id="2134805563" r:id="rId51"/>
    <p:sldId id="2134805565" r:id="rId52"/>
    <p:sldId id="2134805566" r:id="rId53"/>
    <p:sldId id="2134805607" r:id="rId54"/>
    <p:sldId id="2134805608" r:id="rId55"/>
    <p:sldId id="2134805635" r:id="rId56"/>
    <p:sldId id="2134805639" r:id="rId57"/>
    <p:sldId id="2134805637" r:id="rId58"/>
    <p:sldId id="2076137130" r:id="rId59"/>
    <p:sldId id="2134805591" r:id="rId60"/>
    <p:sldId id="2134805583" r:id="rId61"/>
    <p:sldId id="2134805586" r:id="rId62"/>
    <p:sldId id="2134805584" r:id="rId63"/>
    <p:sldId id="2134805585" r:id="rId64"/>
    <p:sldId id="2134805595" r:id="rId65"/>
    <p:sldId id="2134805593" r:id="rId66"/>
    <p:sldId id="2134805590" r:id="rId67"/>
    <p:sldId id="2134805596" r:id="rId68"/>
    <p:sldId id="2134805592" r:id="rId69"/>
    <p:sldId id="2134805589" r:id="rId70"/>
    <p:sldId id="2134805594" r:id="rId71"/>
    <p:sldId id="4950" r:id="rId72"/>
    <p:sldId id="4926" r:id="rId73"/>
    <p:sldId id="4928" r:id="rId74"/>
    <p:sldId id="4929" r:id="rId75"/>
    <p:sldId id="4930" r:id="rId76"/>
    <p:sldId id="4931" r:id="rId77"/>
    <p:sldId id="4932" r:id="rId78"/>
    <p:sldId id="4933" r:id="rId79"/>
    <p:sldId id="4991" r:id="rId80"/>
    <p:sldId id="5027" r:id="rId81"/>
    <p:sldId id="2134805615" r:id="rId82"/>
    <p:sldId id="2134805616" r:id="rId83"/>
    <p:sldId id="2134805617" r:id="rId84"/>
    <p:sldId id="2134805618" r:id="rId85"/>
    <p:sldId id="2134805619" r:id="rId86"/>
    <p:sldId id="2134805620" r:id="rId87"/>
    <p:sldId id="2134805621" r:id="rId88"/>
    <p:sldId id="2134805622" r:id="rId89"/>
    <p:sldId id="2134805623" r:id="rId90"/>
    <p:sldId id="2134805624" r:id="rId91"/>
    <p:sldId id="2134805625" r:id="rId92"/>
    <p:sldId id="2134805626" r:id="rId93"/>
    <p:sldId id="2134805627" r:id="rId94"/>
    <p:sldId id="2134805628" r:id="rId95"/>
    <p:sldId id="2134805629" r:id="rId96"/>
    <p:sldId id="2134805630" r:id="rId97"/>
    <p:sldId id="678" r:id="rId98"/>
    <p:sldId id="683" r:id="rId99"/>
    <p:sldId id="3139" r:id="rId100"/>
    <p:sldId id="3140" r:id="rId101"/>
    <p:sldId id="2595" r:id="rId102"/>
    <p:sldId id="3151" r:id="rId103"/>
    <p:sldId id="3152" r:id="rId104"/>
    <p:sldId id="3153" r:id="rId105"/>
    <p:sldId id="2582" r:id="rId106"/>
    <p:sldId id="2583" r:id="rId107"/>
    <p:sldId id="3161" r:id="rId108"/>
    <p:sldId id="3162" r:id="rId109"/>
    <p:sldId id="3166" r:id="rId110"/>
    <p:sldId id="3167" r:id="rId111"/>
    <p:sldId id="3155" r:id="rId112"/>
    <p:sldId id="3169" r:id="rId113"/>
    <p:sldId id="3172" r:id="rId114"/>
    <p:sldId id="3149" r:id="rId115"/>
    <p:sldId id="11962" r:id="rId116"/>
    <p:sldId id="3160" r:id="rId117"/>
    <p:sldId id="11964" r:id="rId118"/>
    <p:sldId id="11975" r:id="rId119"/>
    <p:sldId id="11976" r:id="rId120"/>
    <p:sldId id="11953" r:id="rId121"/>
    <p:sldId id="11968" r:id="rId122"/>
    <p:sldId id="3201" r:id="rId123"/>
    <p:sldId id="3164" r:id="rId124"/>
    <p:sldId id="2076137135" r:id="rId125"/>
    <p:sldId id="3194" r:id="rId126"/>
    <p:sldId id="3204" r:id="rId127"/>
    <p:sldId id="3187" r:id="rId128"/>
    <p:sldId id="2581" r:id="rId129"/>
    <p:sldId id="2076136257" r:id="rId130"/>
    <p:sldId id="2588" r:id="rId131"/>
    <p:sldId id="2590" r:id="rId132"/>
    <p:sldId id="11982" r:id="rId133"/>
    <p:sldId id="11952" r:id="rId134"/>
    <p:sldId id="11954" r:id="rId135"/>
    <p:sldId id="2076137136" r:id="rId136"/>
    <p:sldId id="3191" r:id="rId137"/>
    <p:sldId id="2076137137" r:id="rId138"/>
    <p:sldId id="3192" r:id="rId139"/>
    <p:sldId id="2591" r:id="rId140"/>
    <p:sldId id="2076137138" r:id="rId141"/>
    <p:sldId id="2585" r:id="rId142"/>
    <p:sldId id="2076137139" r:id="rId143"/>
    <p:sldId id="3230" r:id="rId144"/>
    <p:sldId id="3207" r:id="rId145"/>
    <p:sldId id="11981" r:id="rId146"/>
    <p:sldId id="2076137140" r:id="rId147"/>
    <p:sldId id="3188" r:id="rId148"/>
    <p:sldId id="3185" r:id="rId1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134805631"/>
            <p14:sldId id="2134805632"/>
            <p14:sldId id="2134805633"/>
            <p14:sldId id="2134805638"/>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6"/>
            <p14:sldId id="2134805634"/>
            <p14:sldId id="2134805605"/>
            <p14:sldId id="213480563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35"/>
            <p14:sldId id="2134805639"/>
            <p14:sldId id="2134805637"/>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5256" autoAdjust="0"/>
  </p:normalViewPr>
  <p:slideViewPr>
    <p:cSldViewPr snapToGrid="0" snapToObjects="1">
      <p:cViewPr varScale="1">
        <p:scale>
          <a:sx n="151" d="100"/>
          <a:sy n="151" d="100"/>
        </p:scale>
        <p:origin x="642" y="162"/>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67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3/2/2021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3/2/2021 7:56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107</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109</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112</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3/2/2021 7:56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3/2/2021 7:56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125</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132</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3/2/2021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11.xml"/><Relationship Id="rId7"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3.emf"/><Relationship Id="rId4" Type="http://schemas.openxmlformats.org/officeDocument/2006/relationships/image" Target="../media/image132.w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3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40.wmf"/><Relationship Id="rId4" Type="http://schemas.openxmlformats.org/officeDocument/2006/relationships/image" Target="../media/image139.w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44.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slides/_rels/slide1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emf"/><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0" Type="http://schemas.openxmlformats.org/officeDocument/2006/relationships/image" Target="../media/image40.emf"/><Relationship Id="rId4" Type="http://schemas.openxmlformats.org/officeDocument/2006/relationships/image" Target="../media/image34.png"/><Relationship Id="rId9" Type="http://schemas.openxmlformats.org/officeDocument/2006/relationships/image" Target="../media/image39.svg"/></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image" Target="../media/image69.wmf"/></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10.xml"/><Relationship Id="rId7" Type="http://schemas.openxmlformats.org/officeDocument/2006/relationships/image" Target="../media/image121.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2560328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Data types</a:t>
            </a:r>
          </a:p>
          <a:p>
            <a:r>
              <a:rPr lang="en-US" dirty="0"/>
              <a:t>Non-relational data</a:t>
            </a:r>
          </a:p>
          <a:p>
            <a:r>
              <a:rPr lang="en-US" dirty="0"/>
              <a:t>Relational data</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Data analytics</a:t>
            </a:r>
          </a:p>
          <a:p>
            <a:r>
              <a:rPr lang="en-US" dirty="0"/>
              <a:t>Monitoring</a:t>
            </a:r>
          </a:p>
          <a:p>
            <a:r>
              <a:rPr lang="en-US" dirty="0"/>
              <a:t>DP-200 practice questions</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0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FCD5F6-BA3E-405D-9552-0D7C585B3493}"/>
              </a:ext>
            </a:extLst>
          </p:cNvPr>
          <p:cNvSpPr>
            <a:spLocks noGrp="1"/>
          </p:cNvSpPr>
          <p:nvPr>
            <p:ph type="title"/>
          </p:nvPr>
        </p:nvSpPr>
        <p:spPr/>
        <p:txBody>
          <a:bodyPr/>
          <a:lstStyle/>
          <a:p>
            <a:r>
              <a:rPr lang="en-US" dirty="0"/>
              <a:t>Cosmos DB Consistency Levels Take 2</a:t>
            </a:r>
          </a:p>
        </p:txBody>
      </p:sp>
    </p:spTree>
    <p:extLst>
      <p:ext uri="{BB962C8B-B14F-4D97-AF65-F5344CB8AC3E}">
        <p14:creationId xmlns:p14="http://schemas.microsoft.com/office/powerpoint/2010/main" val="3766174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20372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9013</TotalTime>
  <Words>10186</Words>
  <Application>Microsoft Office PowerPoint</Application>
  <PresentationFormat>On-screen Show (16:9)</PresentationFormat>
  <Paragraphs>1549</Paragraphs>
  <Slides>148</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148</vt:i4>
      </vt:variant>
    </vt:vector>
  </HeadingPairs>
  <TitlesOfParts>
    <vt:vector size="160"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What is an Azure Data Engineer?</vt:lpstr>
      <vt:lpstr>Azure Data Scientist Associate</vt:lpstr>
      <vt:lpstr>Azure Data Fundamentals</vt:lpstr>
      <vt:lpstr> Build List and Reorder</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Request Units (RUs)</vt:lpstr>
      <vt:lpstr>Cosmos DB Partitioning</vt:lpstr>
      <vt:lpstr>Consistency Levels</vt:lpstr>
      <vt:lpstr>Cosmos DB Consistency Levels Take 2</vt:lpstr>
      <vt:lpstr>Cosmos DB Resource Model</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191</cp:revision>
  <dcterms:created xsi:type="dcterms:W3CDTF">2015-09-28T19:52:00Z</dcterms:created>
  <dcterms:modified xsi:type="dcterms:W3CDTF">2021-03-02T16:23:25Z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